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56" r:id="rId2"/>
    <p:sldMasterId id="2147483763" r:id="rId3"/>
  </p:sldMasterIdLst>
  <p:notesMasterIdLst>
    <p:notesMasterId r:id="rId12"/>
  </p:notesMasterIdLst>
  <p:handoutMasterIdLst>
    <p:handoutMasterId r:id="rId13"/>
  </p:handoutMasterIdLst>
  <p:sldIdLst>
    <p:sldId id="328" r:id="rId4"/>
    <p:sldId id="344" r:id="rId5"/>
    <p:sldId id="343" r:id="rId6"/>
    <p:sldId id="340" r:id="rId7"/>
    <p:sldId id="341" r:id="rId8"/>
    <p:sldId id="342" r:id="rId9"/>
    <p:sldId id="338" r:id="rId10"/>
    <p:sldId id="33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F32"/>
    <a:srgbClr val="59BA55"/>
    <a:srgbClr val="038AC4"/>
    <a:srgbClr val="1F2224"/>
    <a:srgbClr val="EAE426"/>
    <a:srgbClr val="59B955"/>
    <a:srgbClr val="FF7F55"/>
    <a:srgbClr val="1F2200"/>
    <a:srgbClr val="FFFFFF"/>
    <a:srgbClr val="0782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47"/>
    <p:restoredTop sz="94856"/>
  </p:normalViewPr>
  <p:slideViewPr>
    <p:cSldViewPr snapToObjects="1">
      <p:cViewPr varScale="1">
        <p:scale>
          <a:sx n="108" d="100"/>
          <a:sy n="108" d="100"/>
        </p:scale>
        <p:origin x="1088" y="192"/>
      </p:cViewPr>
      <p:guideLst/>
    </p:cSldViewPr>
  </p:slideViewPr>
  <p:outlineViewPr>
    <p:cViewPr>
      <p:scale>
        <a:sx n="33" d="100"/>
        <a:sy n="33" d="100"/>
      </p:scale>
      <p:origin x="0" y="-70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 showGuides="1">
      <p:cViewPr varScale="1">
        <p:scale>
          <a:sx n="128" d="100"/>
          <a:sy n="128" d="100"/>
        </p:scale>
        <p:origin x="395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8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0E505-78AE-3A44-9D45-EA3B6F1AAE9A}" type="datetimeFigureOut">
              <a:rPr lang="en-US" smtClean="0"/>
              <a:t>6/16/17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BD91A-CB99-1649-875A-DC57075132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08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jpeg>
</file>

<file path=ppt/media/image12.jpeg>
</file>

<file path=ppt/media/image14.jpeg>
</file>

<file path=ppt/media/image15.jpeg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C94D7C-760B-1946-BEA0-768CF909E666}" type="datetimeFigureOut">
              <a:rPr lang="en-US" smtClean="0"/>
              <a:t>6/16/17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A7D68-7CEE-2141-BBE2-B2F9192BC4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0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emf"/><Relationship Id="rId3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11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e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e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13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4" Type="http://schemas.openxmlformats.org/officeDocument/2006/relationships/image" Target="../media/image13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4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635500" y="1281215"/>
            <a:ext cx="2908300" cy="909276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86001" y="3261717"/>
            <a:ext cx="7467600" cy="123110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 title </a:t>
            </a:r>
            <a:br>
              <a:rPr lang="en-US" dirty="0" smtClean="0"/>
            </a:br>
            <a:r>
              <a:rPr lang="en-US" dirty="0" smtClean="0"/>
              <a:t> 2 lines CENTERED</a:t>
            </a:r>
            <a:endParaRPr 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-1828800" y="2057400"/>
            <a:ext cx="17846443" cy="5562601"/>
            <a:chOff x="-1828800" y="2057400"/>
            <a:chExt cx="17846443" cy="5562601"/>
          </a:xfrm>
        </p:grpSpPr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828800" y="2057400"/>
              <a:ext cx="3505006" cy="556260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0210800" y="2209801"/>
              <a:ext cx="5806843" cy="5410200"/>
            </a:xfrm>
            <a:prstGeom prst="rect">
              <a:avLst/>
            </a:prstGeom>
          </p:spPr>
        </p:pic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286001" y="5437690"/>
            <a:ext cx="74676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Subtitle goes here if you have one. </a:t>
            </a:r>
          </a:p>
          <a:p>
            <a:pPr lvl="0"/>
            <a:r>
              <a:rPr lang="en-US" dirty="0" smtClean="0"/>
              <a:t>It can be up to 2 lines.</a:t>
            </a:r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381000" y="557772"/>
            <a:ext cx="3657600" cy="5157228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Picture Placeholder 6"/>
          <p:cNvSpPr>
            <a:spLocks noGrp="1"/>
          </p:cNvSpPr>
          <p:nvPr>
            <p:ph type="pic" sz="quarter" idx="25" hasCustomPrompt="1"/>
          </p:nvPr>
        </p:nvSpPr>
        <p:spPr>
          <a:xfrm>
            <a:off x="1619250" y="877616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22091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264797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33400" y="3457153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4267200" y="557772"/>
            <a:ext cx="3657600" cy="5157228"/>
            <a:chOff x="381000" y="622862"/>
            <a:chExt cx="3581400" cy="5157228"/>
          </a:xfrm>
        </p:grpSpPr>
        <p:sp>
          <p:nvSpPr>
            <p:cNvPr id="10" name="Rectangle 9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038A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Picture Placeholder 6"/>
          <p:cNvSpPr>
            <a:spLocks noGrp="1"/>
          </p:cNvSpPr>
          <p:nvPr>
            <p:ph type="pic" sz="quarter" idx="26" hasCustomPrompt="1"/>
          </p:nvPr>
        </p:nvSpPr>
        <p:spPr>
          <a:xfrm>
            <a:off x="5505450" y="877616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4343400" y="222091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4343400" y="264797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4419600" y="3457153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8153400" y="557772"/>
            <a:ext cx="3657600" cy="5157228"/>
            <a:chOff x="381000" y="622862"/>
            <a:chExt cx="3581400" cy="5157228"/>
          </a:xfrm>
        </p:grpSpPr>
        <p:sp>
          <p:nvSpPr>
            <p:cNvPr id="17" name="Rectangle 16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Picture Placeholder 6"/>
          <p:cNvSpPr>
            <a:spLocks noGrp="1"/>
          </p:cNvSpPr>
          <p:nvPr>
            <p:ph type="pic" sz="quarter" idx="30" hasCustomPrompt="1"/>
          </p:nvPr>
        </p:nvSpPr>
        <p:spPr>
          <a:xfrm>
            <a:off x="9391650" y="877616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8229600" y="222091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8229600" y="264797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8305800" y="3457153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Speaker n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905000" y="783276"/>
            <a:ext cx="8382000" cy="4855524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1375891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2092378" y="2326177"/>
            <a:ext cx="7966022" cy="3029099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large bio about this person. Keep it under 600 characters. They know what they’re about. 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209800" y="1011876"/>
            <a:ext cx="3886200" cy="3520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209800" y="1550583"/>
            <a:ext cx="3886200" cy="299493"/>
          </a:xfrm>
          <a:prstGeom prst="rect">
            <a:avLst/>
          </a:prstGeom>
        </p:spPr>
        <p:txBody>
          <a:bodyPr tIns="0"/>
          <a:lstStyle>
            <a:lvl1pPr marL="0" indent="0" algn="l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peakers n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143000" y="557772"/>
            <a:ext cx="4648200" cy="5157228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142342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371600" y="894811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371600" y="1357318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371600" y="2318239"/>
            <a:ext cx="4191000" cy="3179271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6400800" y="557772"/>
            <a:ext cx="4648200" cy="5157228"/>
            <a:chOff x="381000" y="622862"/>
            <a:chExt cx="3581400" cy="5157228"/>
          </a:xfrm>
        </p:grpSpPr>
        <p:sp>
          <p:nvSpPr>
            <p:cNvPr id="9" name="Rectangle 8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381000" y="622862"/>
              <a:ext cx="3581400" cy="142342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629400" y="891763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6629400" y="1343160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6629400" y="2315191"/>
            <a:ext cx="4191000" cy="3182319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peakers no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381000" y="914400"/>
            <a:ext cx="3657600" cy="4471428"/>
            <a:chOff x="381000" y="622862"/>
            <a:chExt cx="3581400" cy="4471428"/>
          </a:xfrm>
        </p:grpSpPr>
        <p:sp>
          <p:nvSpPr>
            <p:cNvPr id="8" name="Rectangle 7"/>
            <p:cNvSpPr/>
            <p:nvPr userDrawn="1"/>
          </p:nvSpPr>
          <p:spPr>
            <a:xfrm>
              <a:off x="381000" y="622862"/>
              <a:ext cx="3581400" cy="44714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381000" y="622862"/>
              <a:ext cx="3581400" cy="127102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194828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621889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33400" y="2465856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4267200" y="914400"/>
            <a:ext cx="3657600" cy="4471428"/>
            <a:chOff x="381000" y="622862"/>
            <a:chExt cx="3581400" cy="4471428"/>
          </a:xfrm>
        </p:grpSpPr>
        <p:sp>
          <p:nvSpPr>
            <p:cNvPr id="14" name="Rectangle 13"/>
            <p:cNvSpPr/>
            <p:nvPr userDrawn="1"/>
          </p:nvSpPr>
          <p:spPr>
            <a:xfrm>
              <a:off x="381000" y="622862"/>
              <a:ext cx="3581400" cy="44714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381000" y="622862"/>
              <a:ext cx="3581400" cy="1271028"/>
            </a:xfrm>
            <a:prstGeom prst="rect">
              <a:avLst/>
            </a:prstGeom>
            <a:solidFill>
              <a:srgbClr val="038A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4343400" y="1194828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4343400" y="1621889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4419600" y="2465856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8153400" y="914400"/>
            <a:ext cx="3657600" cy="4471428"/>
            <a:chOff x="381000" y="622862"/>
            <a:chExt cx="3581400" cy="4471428"/>
          </a:xfrm>
        </p:grpSpPr>
        <p:sp>
          <p:nvSpPr>
            <p:cNvPr id="20" name="Rectangle 19"/>
            <p:cNvSpPr/>
            <p:nvPr userDrawn="1"/>
          </p:nvSpPr>
          <p:spPr>
            <a:xfrm>
              <a:off x="381000" y="622862"/>
              <a:ext cx="3581400" cy="44714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381000" y="622862"/>
              <a:ext cx="3581400" cy="127102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8229600" y="1194828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8229600" y="1621889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8305800" y="2465856"/>
            <a:ext cx="33528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short bio about this person. Keep it under 200 characters. They know what they’re about. </a:t>
            </a:r>
          </a:p>
        </p:txBody>
      </p:sp>
    </p:spTree>
    <p:extLst>
      <p:ext uri="{BB962C8B-B14F-4D97-AF65-F5344CB8AC3E}">
        <p14:creationId xmlns:p14="http://schemas.microsoft.com/office/powerpoint/2010/main" val="9849436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599" y="3505200"/>
            <a:ext cx="10515601" cy="2438399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22138" y="1828800"/>
            <a:ext cx="10503062" cy="16764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09597" y="380999"/>
            <a:ext cx="10515603" cy="99060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 sz="3200" baseline="0">
                <a:latin typeface="Roboto Medium" charset="0"/>
              </a:defRPr>
            </a:lvl2pPr>
            <a:lvl3pPr marL="914400" indent="0">
              <a:buFontTx/>
              <a:buNone/>
              <a:defRPr sz="3200" baseline="0">
                <a:latin typeface="Roboto Medium" charset="0"/>
              </a:defRPr>
            </a:lvl3pPr>
            <a:lvl4pPr marL="1371600" indent="0">
              <a:buFontTx/>
              <a:buNone/>
              <a:defRPr sz="3200" baseline="0">
                <a:latin typeface="Roboto Medium" charset="0"/>
              </a:defRPr>
            </a:lvl4pPr>
            <a:lvl5pPr marL="1828800" indent="0">
              <a:buFontTx/>
              <a:buNone/>
              <a:defRPr sz="3200" baseline="0">
                <a:latin typeface="Roboto Medium" charset="0"/>
              </a:defRPr>
            </a:lvl5pPr>
          </a:lstStyle>
          <a:p>
            <a:pPr lvl="0"/>
            <a:r>
              <a:rPr lang="en-US" dirty="0" smtClean="0"/>
              <a:t>Click to edit titles. Can be up to 2 lines.</a:t>
            </a: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3048000"/>
            <a:ext cx="5334000" cy="2895600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22138" y="1828800"/>
            <a:ext cx="5321462" cy="1219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3048000"/>
            <a:ext cx="5180903" cy="2895600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6400800" y="1828800"/>
            <a:ext cx="5181601" cy="1219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09597" y="380999"/>
            <a:ext cx="10972106" cy="99060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 sz="3200" baseline="0">
                <a:latin typeface="Roboto Medium" charset="0"/>
              </a:defRPr>
            </a:lvl2pPr>
            <a:lvl3pPr marL="914400" indent="0">
              <a:buFontTx/>
              <a:buNone/>
              <a:defRPr sz="3200" baseline="0">
                <a:latin typeface="Roboto Medium" charset="0"/>
              </a:defRPr>
            </a:lvl3pPr>
            <a:lvl4pPr marL="1371600" indent="0">
              <a:buFontTx/>
              <a:buNone/>
              <a:defRPr sz="3200" baseline="0">
                <a:latin typeface="Roboto Medium" charset="0"/>
              </a:defRPr>
            </a:lvl4pPr>
            <a:lvl5pPr marL="1828800" indent="0">
              <a:buFontTx/>
              <a:buNone/>
              <a:defRPr sz="3200" baseline="0">
                <a:latin typeface="Roboto Medium" charset="0"/>
              </a:defRPr>
            </a:lvl5pPr>
          </a:lstStyle>
          <a:p>
            <a:pPr lvl="0"/>
            <a:r>
              <a:rPr lang="en-US" dirty="0" smtClean="0"/>
              <a:t>Click to edit titles. Can be up to 2 lines.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6324600" y="1828800"/>
            <a:ext cx="4876800" cy="4114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10099622" y="533400"/>
            <a:ext cx="5125227" cy="5615028"/>
            <a:chOff x="10099622" y="522210"/>
            <a:chExt cx="5125227" cy="5615028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10099622" y="2682008"/>
              <a:ext cx="5097319" cy="345523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323006" y="522210"/>
              <a:ext cx="3901843" cy="3635323"/>
            </a:xfrm>
            <a:prstGeom prst="rect">
              <a:avLst/>
            </a:prstGeom>
          </p:spPr>
        </p:pic>
      </p:grp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09597" y="380999"/>
            <a:ext cx="10591803" cy="99060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Tx/>
              <a:buNone/>
              <a:defRPr sz="3200" baseline="0">
                <a:latin typeface="Roboto Medium" charset="0"/>
              </a:defRPr>
            </a:lvl2pPr>
            <a:lvl3pPr marL="914400" indent="0">
              <a:buFontTx/>
              <a:buNone/>
              <a:defRPr sz="3200" baseline="0">
                <a:latin typeface="Roboto Medium" charset="0"/>
              </a:defRPr>
            </a:lvl3pPr>
            <a:lvl4pPr marL="1371600" indent="0">
              <a:buFontTx/>
              <a:buNone/>
              <a:defRPr sz="3200" baseline="0">
                <a:latin typeface="Roboto Medium" charset="0"/>
              </a:defRPr>
            </a:lvl4pPr>
            <a:lvl5pPr marL="1828800" indent="0">
              <a:buFontTx/>
              <a:buNone/>
              <a:defRPr sz="3200" baseline="0">
                <a:latin typeface="Roboto Medium" charset="0"/>
              </a:defRPr>
            </a:lvl5pPr>
          </a:lstStyle>
          <a:p>
            <a:pPr lvl="0"/>
            <a:r>
              <a:rPr lang="en-US" dirty="0" smtClean="0"/>
              <a:t>Click to edit titles. Can be up to 2 lines.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3048000"/>
            <a:ext cx="5334000" cy="2895600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.LucidaGrandeUI" charset="0"/>
              <a:buChar char="►"/>
              <a:tabLst/>
              <a:defRPr sz="16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</a:lstStyle>
          <a:p>
            <a:pPr lvl="0"/>
            <a:r>
              <a:rPr lang="en-US" dirty="0" smtClean="0"/>
              <a:t>Click to edit bullet style</a:t>
            </a:r>
          </a:p>
          <a:p>
            <a:pPr lvl="0"/>
            <a:r>
              <a:rPr lang="en-US" dirty="0" smtClean="0"/>
              <a:t>Click to edit bullet style</a:t>
            </a:r>
          </a:p>
          <a:p>
            <a:pPr lvl="1"/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38AC4"/>
              </a:buClr>
              <a:buSzPct val="80000"/>
              <a:buFont typeface="Courier New" charset="0"/>
              <a:buChar char="o"/>
              <a:tabLst/>
              <a:defRPr/>
            </a:pPr>
            <a:r>
              <a:rPr lang="en-US" dirty="0" smtClean="0"/>
              <a:t>Second level bullet style</a:t>
            </a:r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22138" y="1828800"/>
            <a:ext cx="5321462" cy="1219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Paragraph master text style. Paragraph master text style. Paragraph master text style. Paragraph master text style. 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93" y="0"/>
            <a:ext cx="12192000" cy="6858000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86001" y="2197894"/>
            <a:ext cx="7467600" cy="123110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 title </a:t>
            </a:r>
            <a:br>
              <a:rPr lang="en-US" dirty="0" smtClean="0"/>
            </a:br>
            <a:r>
              <a:rPr lang="en-US" dirty="0" smtClean="0"/>
              <a:t> 2 lines CENTERED</a:t>
            </a:r>
            <a:endParaRPr lang="en-US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724400" y="5128540"/>
            <a:ext cx="2743200" cy="46618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9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438401" y="2455281"/>
            <a:ext cx="7315199" cy="196977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6576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Here to enter title (up to 3 lines)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438401" y="5437690"/>
            <a:ext cx="73152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Click here to enter subtitle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5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438401" y="2455281"/>
            <a:ext cx="7315199" cy="196977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6576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Here to enter title (up to 3 lines)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315200" y="7171395"/>
            <a:ext cx="4495800" cy="44069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438401" y="5437690"/>
            <a:ext cx="73152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Click here to enter subtitle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438401" y="2455281"/>
            <a:ext cx="7315199" cy="196977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6576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Here to enter title (up to 3 lines)</a:t>
            </a:r>
            <a:endParaRPr lang="en-US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43000" y="2578100"/>
            <a:ext cx="15750364" cy="4127500"/>
            <a:chOff x="-1143000" y="2578100"/>
            <a:chExt cx="15750364" cy="4127500"/>
          </a:xfrm>
        </p:grpSpPr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111564" y="2667000"/>
              <a:ext cx="4495800" cy="39497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1143000" y="2578100"/>
              <a:ext cx="2781300" cy="4127500"/>
            </a:xfrm>
            <a:prstGeom prst="rect">
              <a:avLst/>
            </a:prstGeom>
          </p:spPr>
        </p:pic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438401" y="5437690"/>
            <a:ext cx="7315200" cy="79801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ctr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Click here to enter subtitle</a:t>
            </a:r>
          </a:p>
        </p:txBody>
      </p:sp>
    </p:spTree>
    <p:extLst>
      <p:ext uri="{BB962C8B-B14F-4D97-AF65-F5344CB8AC3E}">
        <p14:creationId xmlns:p14="http://schemas.microsoft.com/office/powerpoint/2010/main" val="1606968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it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93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352800" y="2786141"/>
            <a:ext cx="5486400" cy="130805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2004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ANY QUESTIONS?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06000" y="6246742"/>
            <a:ext cx="1676400" cy="16399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352800" y="2786140"/>
            <a:ext cx="5486400" cy="1308050"/>
          </a:xfrm>
          <a:prstGeom prst="rect">
            <a:avLst/>
          </a:prstGeom>
          <a:solidFill>
            <a:schemeClr val="tx1">
              <a:alpha val="50000"/>
            </a:schemeClr>
          </a:solidFill>
          <a:ln w="63500">
            <a:solidFill>
              <a:schemeClr val="bg1"/>
            </a:solidFill>
          </a:ln>
        </p:spPr>
        <p:txBody>
          <a:bodyPr wrap="square" lIns="365760" tIns="365760" rIns="365760" bIns="320040" anchor="ctr" anchorCtr="0">
            <a:spAutoFit/>
          </a:bodyPr>
          <a:lstStyle>
            <a:lvl1pPr algn="ctr" fontAlgn="t">
              <a:defRPr sz="4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Thank You!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06000" y="6246742"/>
            <a:ext cx="1676400" cy="16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642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905000" y="685800"/>
            <a:ext cx="8382000" cy="4855524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1584622" cy="515722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Picture Placeholder 6"/>
          <p:cNvSpPr>
            <a:spLocks noGrp="1"/>
          </p:cNvSpPr>
          <p:nvPr>
            <p:ph type="pic" sz="quarter" idx="26" hasCustomPrompt="1"/>
          </p:nvPr>
        </p:nvSpPr>
        <p:spPr>
          <a:xfrm>
            <a:off x="2399449" y="1324450"/>
            <a:ext cx="2719792" cy="2637950"/>
          </a:xfrm>
          <a:prstGeom prst="ellipse">
            <a:avLst/>
          </a:prstGeom>
          <a:ln w="1016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20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5897879" y="1121935"/>
            <a:ext cx="4008121" cy="4059665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medium bio about this person. Keep it under 400 characters. They know what they’re about. 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006745" y="4343400"/>
            <a:ext cx="35052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2006745" y="4770461"/>
            <a:ext cx="35052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143000" y="557772"/>
            <a:ext cx="4648200" cy="5157228"/>
            <a:chOff x="381000" y="622862"/>
            <a:chExt cx="3581400" cy="5157228"/>
          </a:xfrm>
        </p:grpSpPr>
        <p:sp>
          <p:nvSpPr>
            <p:cNvPr id="3" name="Rectangle 2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Picture Placeholder 6"/>
          <p:cNvSpPr>
            <a:spLocks noGrp="1"/>
          </p:cNvSpPr>
          <p:nvPr>
            <p:ph type="pic" sz="quarter" idx="25" hasCustomPrompt="1"/>
          </p:nvPr>
        </p:nvSpPr>
        <p:spPr>
          <a:xfrm>
            <a:off x="2838450" y="838200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371600" y="2209800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371600" y="2672307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371600" y="3457153"/>
            <a:ext cx="41910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6400800" y="557772"/>
            <a:ext cx="4648200" cy="5157228"/>
            <a:chOff x="381000" y="622862"/>
            <a:chExt cx="3581400" cy="5157228"/>
          </a:xfrm>
        </p:grpSpPr>
        <p:sp>
          <p:nvSpPr>
            <p:cNvPr id="10" name="Rectangle 9"/>
            <p:cNvSpPr/>
            <p:nvPr userDrawn="1"/>
          </p:nvSpPr>
          <p:spPr>
            <a:xfrm>
              <a:off x="381000" y="622862"/>
              <a:ext cx="3581400" cy="515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36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381000" y="622862"/>
              <a:ext cx="3581400" cy="2577538"/>
            </a:xfrm>
            <a:prstGeom prst="rect">
              <a:avLst/>
            </a:prstGeom>
            <a:solidFill>
              <a:srgbClr val="59BA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Picture Placeholder 6"/>
          <p:cNvSpPr>
            <a:spLocks noGrp="1"/>
          </p:cNvSpPr>
          <p:nvPr>
            <p:ph type="pic" sz="quarter" idx="26" hasCustomPrompt="1"/>
          </p:nvPr>
        </p:nvSpPr>
        <p:spPr>
          <a:xfrm>
            <a:off x="8096250" y="838200"/>
            <a:ext cx="1257300" cy="1219465"/>
          </a:xfrm>
          <a:prstGeom prst="ellipse">
            <a:avLst/>
          </a:prstGeom>
          <a:ln w="63500">
            <a:solidFill>
              <a:schemeClr val="bg1"/>
            </a:solidFill>
          </a:ln>
        </p:spPr>
        <p:txBody>
          <a:bodyPr wrap="none"/>
          <a:lstStyle>
            <a:lvl1pPr marL="0" indent="0" algn="ctr">
              <a:buFontTx/>
              <a:buNone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Drag picture to </a:t>
            </a:r>
            <a:br>
              <a:rPr lang="en-US" dirty="0" smtClean="0"/>
            </a:br>
            <a:r>
              <a:rPr lang="en-US" dirty="0" smtClean="0"/>
              <a:t>placeholder or </a:t>
            </a:r>
            <a:br>
              <a:rPr lang="en-US" dirty="0" smtClean="0"/>
            </a:br>
            <a:r>
              <a:rPr lang="en-US" dirty="0" smtClean="0"/>
              <a:t>click icon to add</a:t>
            </a:r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629400" y="2220910"/>
            <a:ext cx="4191000" cy="35203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Full Name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6629400" y="2672307"/>
            <a:ext cx="4191000" cy="299493"/>
          </a:xfrm>
          <a:prstGeom prst="rect">
            <a:avLst/>
          </a:prstGeom>
        </p:spPr>
        <p:txBody>
          <a:bodyPr tIns="0"/>
          <a:lstStyle>
            <a:lvl1pPr marL="0" indent="0" algn="ctr">
              <a:buNone/>
              <a:defRPr sz="22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Company Title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6629400" y="3457153"/>
            <a:ext cx="4191000" cy="2040357"/>
          </a:xfrm>
          <a:prstGeom prst="rect">
            <a:avLst/>
          </a:prstGeom>
          <a:noFill/>
          <a:ln w="38100">
            <a:noFill/>
          </a:ln>
        </p:spPr>
        <p:txBody>
          <a:bodyPr wrap="square" lIns="182880" tIns="0" rIns="182880" bIns="9144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 baseline="0">
                <a:solidFill>
                  <a:srgbClr val="636466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20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2pPr>
          </a:lstStyle>
          <a:p>
            <a:pPr lvl="0"/>
            <a:r>
              <a:rPr lang="en-US" dirty="0" smtClean="0"/>
              <a:t>A small bio about this person. Keep it under 300 characters. They know what they’re about. 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theme" Target="../theme/theme2.xml"/><Relationship Id="rId8" Type="http://schemas.openxmlformats.org/officeDocument/2006/relationships/image" Target="../media/image15.jpeg"/><Relationship Id="rId9" Type="http://schemas.microsoft.com/office/2007/relationships/hdphoto" Target="../media/hdphoto7.wdp"/><Relationship Id="rId10" Type="http://schemas.openxmlformats.org/officeDocument/2006/relationships/image" Target="../media/image16.emf"/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4" Type="http://schemas.openxmlformats.org/officeDocument/2006/relationships/theme" Target="../theme/theme3.xml"/><Relationship Id="rId5" Type="http://schemas.openxmlformats.org/officeDocument/2006/relationships/image" Target="../media/image17.emf"/><Relationship Id="rId6" Type="http://schemas.openxmlformats.org/officeDocument/2006/relationships/image" Target="../media/image4.emf"/><Relationship Id="rId7" Type="http://schemas.openxmlformats.org/officeDocument/2006/relationships/image" Target="../media/image18.emf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199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68" r:id="rId2"/>
    <p:sldLayoutId id="2147483751" r:id="rId3"/>
    <p:sldLayoutId id="2147483753" r:id="rId4"/>
    <p:sldLayoutId id="2147483750" r:id="rId5"/>
    <p:sldLayoutId id="2147483747" r:id="rId6"/>
    <p:sldLayoutId id="2147483746" r:id="rId7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0" i="0" kern="1200" spc="0" baseline="0">
          <a:solidFill>
            <a:schemeClr val="tx1">
              <a:lumMod val="65000"/>
              <a:lumOff val="35000"/>
            </a:schemeClr>
          </a:solidFill>
          <a:latin typeface="Gotham Book" charset="0"/>
          <a:ea typeface="Gotham Book" charset="0"/>
          <a:cs typeface="Gotham Book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384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729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Blur radius="0"/>
                    </a14:imgEffect>
                    <a14:imgEffect>
                      <a14:colorTemperature colorTemp="45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0" y="6273487"/>
            <a:ext cx="12192000" cy="584512"/>
            <a:chOff x="0" y="6273487"/>
            <a:chExt cx="12192000" cy="584512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6273487"/>
              <a:ext cx="12192000" cy="584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 userDrawn="1"/>
          </p:nvSpPr>
          <p:spPr>
            <a:xfrm>
              <a:off x="609600" y="6473155"/>
              <a:ext cx="1476366" cy="20005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300" baseline="0" dirty="0" smtClean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#</a:t>
              </a:r>
              <a:r>
                <a:rPr lang="en-US" sz="1200" b="1" baseline="0" dirty="0" smtClean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SPICEWORLD2017</a:t>
              </a:r>
              <a:endParaRPr lang="en-US" sz="1200" b="1" baseline="0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10"/>
            <a:stretch>
              <a:fillRect/>
            </a:stretch>
          </p:blipFill>
          <p:spPr>
            <a:xfrm>
              <a:off x="10370589" y="6511377"/>
              <a:ext cx="1211811" cy="1180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2650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1" r:id="rId2"/>
    <p:sldLayoutId id="2147483760" r:id="rId3"/>
    <p:sldLayoutId id="2147483759" r:id="rId4"/>
    <p:sldLayoutId id="2147483758" r:id="rId5"/>
    <p:sldLayoutId id="214748375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6273487"/>
            <a:ext cx="12192000" cy="584512"/>
            <a:chOff x="0" y="6273487"/>
            <a:chExt cx="12192000" cy="584512"/>
          </a:xfrm>
        </p:grpSpPr>
        <p:sp>
          <p:nvSpPr>
            <p:cNvPr id="13" name="Rectangle 12"/>
            <p:cNvSpPr/>
            <p:nvPr userDrawn="1"/>
          </p:nvSpPr>
          <p:spPr>
            <a:xfrm>
              <a:off x="0" y="6273487"/>
              <a:ext cx="12192000" cy="584512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609600" y="6473155"/>
              <a:ext cx="1458733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200" b="1" baseline="0" dirty="0" smtClean="0">
                  <a:ln>
                    <a:noFill/>
                  </a:ln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#SPICEWORLD2017</a:t>
              </a:r>
              <a:endParaRPr lang="en-US" sz="1200" b="1" baseline="0" dirty="0">
                <a:ln>
                  <a:noFill/>
                </a:ln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10099622" y="533400"/>
            <a:ext cx="5125227" cy="5615028"/>
            <a:chOff x="10099622" y="522210"/>
            <a:chExt cx="5125227" cy="5615028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 rot="10800000">
              <a:off x="10099622" y="2682008"/>
              <a:ext cx="5097319" cy="345523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1323006" y="522210"/>
              <a:ext cx="3901843" cy="3635323"/>
            </a:xfrm>
            <a:prstGeom prst="rect">
              <a:avLst/>
            </a:prstGeom>
          </p:spPr>
        </p:pic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363200" y="6531577"/>
            <a:ext cx="1447800" cy="14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1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title </a:t>
            </a:r>
            <a:br>
              <a:rPr lang="en-US" dirty="0"/>
            </a:br>
            <a:r>
              <a:rPr lang="en-US" dirty="0"/>
              <a:t> 2 lines CENTERED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r>
              <a:rPr lang="en-US" dirty="0"/>
              <a:t>Click here to enter subtitle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79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 smtClean="0"/>
              <a:t>There are 3 options for BIO slides in the slide options. This is for one speaker with a photo.</a:t>
            </a:r>
          </a:p>
          <a:p>
            <a:r>
              <a:rPr lang="en-US" dirty="0" smtClean="0"/>
              <a:t>There are some without photos as well.</a:t>
            </a:r>
          </a:p>
          <a:p>
            <a:r>
              <a:rPr lang="en-US" dirty="0" smtClean="0"/>
              <a:t>If you have more than 3 speakers we suggest building two slides to accommodate.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2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75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45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6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28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4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ceworldAustin2017_Powerpoint_Roboto_0613" id="{83D09315-7A1D-9F44-A1AD-49760574B16D}" vid="{E3178DEA-5BB8-7F41-8FDD-24736F537C7D}"/>
    </a:ext>
  </a:extLst>
</a:theme>
</file>

<file path=ppt/theme/theme2.xml><?xml version="1.0" encoding="utf-8"?>
<a:theme xmlns:a="http://schemas.openxmlformats.org/drawingml/2006/main" name="Speaker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ceworldAustin2017_Powerpoint_Roboto_0613" id="{83D09315-7A1D-9F44-A1AD-49760574B16D}" vid="{9BA296B9-ADA8-1740-BC36-F044CD904B5C}"/>
    </a:ext>
  </a:extLst>
</a:theme>
</file>

<file path=ppt/theme/theme3.xml><?xml version="1.0" encoding="utf-8"?>
<a:theme xmlns:a="http://schemas.openxmlformats.org/drawingml/2006/main" name="Content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ceworldAustin2017_Powerpoint_Roboto_0613" id="{83D09315-7A1D-9F44-A1AD-49760574B16D}" vid="{4A56D5F3-387A-2746-AA28-F3FCE5530FA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SpiceworldAustin2017_Presentation_Roboto_0614 (1)</Template>
  <TotalTime>38</TotalTime>
  <Words>57</Words>
  <Application>Microsoft Macintosh PowerPoint</Application>
  <PresentationFormat>Widescreen</PresentationFormat>
  <Paragraphs>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.LucidaGrandeUI</vt:lpstr>
      <vt:lpstr>Arial</vt:lpstr>
      <vt:lpstr>Calibri</vt:lpstr>
      <vt:lpstr>Courier New</vt:lpstr>
      <vt:lpstr>Gotham Book</vt:lpstr>
      <vt:lpstr>Roboto Medium</vt:lpstr>
      <vt:lpstr>Title Slides</vt:lpstr>
      <vt:lpstr>Speaker Slides</vt:lpstr>
      <vt:lpstr>Content Slides</vt:lpstr>
      <vt:lpstr>Presentation title   2 lines CENTERED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ANY Questions?</vt:lpstr>
      <vt:lpstr>Thank You!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 2 lines CENTERED</dc:title>
  <dc:creator>Matthew Kohn</dc:creator>
  <cp:lastModifiedBy>Microsoft Office User</cp:lastModifiedBy>
  <cp:revision>5</cp:revision>
  <cp:lastPrinted>2017-04-07T16:57:56Z</cp:lastPrinted>
  <dcterms:created xsi:type="dcterms:W3CDTF">2017-06-16T17:11:53Z</dcterms:created>
  <dcterms:modified xsi:type="dcterms:W3CDTF">2017-06-16T17:53:11Z</dcterms:modified>
</cp:coreProperties>
</file>

<file path=docProps/thumbnail.jpeg>
</file>